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62221B87-1F19-470D-A93F-36FF3C46EB43}">
          <p14:sldIdLst>
            <p14:sldId id="256"/>
            <p14:sldId id="257"/>
            <p14:sldId id="258"/>
            <p14:sldId id="259"/>
            <p14:sldId id="260"/>
          </p14:sldIdLst>
        </p14:section>
        <p14:section name="Névtelen szakasz" id="{5F8A0C88-2FD0-4AD1-9511-768196143772}">
          <p14:sldIdLst>
            <p14:sldId id="262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3412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375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6546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1960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1350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7404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6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952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595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295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936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5373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134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578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636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287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083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E1D6208-020D-4B0B-9345-20284CA821E1}" type="datetimeFigureOut">
              <a:rPr lang="hu-HU" smtClean="0"/>
              <a:t>2021. 01. 05.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64FEA-281D-4D86-8C39-A64189EC5BF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8541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Matekmatikai</a:t>
            </a:r>
            <a:r>
              <a:rPr lang="hu-HU" dirty="0" smtClean="0"/>
              <a:t> oktató program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26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725945" y="1035170"/>
            <a:ext cx="60384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dirty="0" smtClean="0"/>
              <a:t>Főmenü</a:t>
            </a:r>
            <a:endParaRPr lang="hu-HU" sz="4400" dirty="0"/>
          </a:p>
        </p:txBody>
      </p:sp>
      <p:sp>
        <p:nvSpPr>
          <p:cNvPr id="3" name="Akciógomb: Egyéni 2">
            <a:hlinkClick r:id="rId2" action="ppaction://hlinksldjump" highlightClick="1"/>
          </p:cNvPr>
          <p:cNvSpPr/>
          <p:nvPr/>
        </p:nvSpPr>
        <p:spPr>
          <a:xfrm>
            <a:off x="4666889" y="2691441"/>
            <a:ext cx="2156604" cy="81951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Négyzet</a:t>
            </a:r>
            <a:endParaRPr lang="hu-HU" sz="2400" dirty="0"/>
          </a:p>
        </p:txBody>
      </p:sp>
      <p:sp>
        <p:nvSpPr>
          <p:cNvPr id="4" name="Akciógomb: Egyéni 3">
            <a:hlinkClick r:id="rId3" action="ppaction://hlinksldjump" highlightClick="1"/>
          </p:cNvPr>
          <p:cNvSpPr/>
          <p:nvPr/>
        </p:nvSpPr>
        <p:spPr>
          <a:xfrm>
            <a:off x="4666889" y="4140678"/>
            <a:ext cx="2156604" cy="81951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Téglalap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529337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71268" y="638354"/>
            <a:ext cx="4278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Mi a négyzet:</a:t>
            </a:r>
            <a:endParaRPr lang="hu-HU" sz="32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3666226" y="484465"/>
            <a:ext cx="2087593" cy="1505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Olyan négyszög amelynek minden oldala egyenlő és minden szöge derékszög. Oldalait kis betűvel jelöljük az átlók merőlegesen felezik egymást. Csúcsait nagy </a:t>
            </a:r>
            <a:r>
              <a:rPr lang="hu-HU" dirty="0" err="1" smtClean="0"/>
              <a:t>betüvel</a:t>
            </a:r>
            <a:r>
              <a:rPr lang="hu-HU" dirty="0" smtClean="0"/>
              <a:t> jelöljük.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6732917" y="736442"/>
            <a:ext cx="2424022" cy="20444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6" name="Ív 5"/>
          <p:cNvSpPr/>
          <p:nvPr/>
        </p:nvSpPr>
        <p:spPr>
          <a:xfrm>
            <a:off x="5844396" y="1995519"/>
            <a:ext cx="1777041" cy="156138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6456872" y="1511747"/>
            <a:ext cx="37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7763773" y="394485"/>
            <a:ext cx="50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9156939" y="1511747"/>
            <a:ext cx="362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7763773" y="2750331"/>
            <a:ext cx="785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cxnSp>
        <p:nvCxnSpPr>
          <p:cNvPr id="22" name="Egyenes összekötő 21"/>
          <p:cNvCxnSpPr/>
          <p:nvPr/>
        </p:nvCxnSpPr>
        <p:spPr>
          <a:xfrm>
            <a:off x="6754483" y="736442"/>
            <a:ext cx="2402456" cy="2049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 flipH="1">
            <a:off x="6722133" y="768581"/>
            <a:ext cx="2424023" cy="2012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zövegdoboz 24"/>
          <p:cNvSpPr txBox="1"/>
          <p:nvPr/>
        </p:nvSpPr>
        <p:spPr>
          <a:xfrm>
            <a:off x="9294961" y="394485"/>
            <a:ext cx="750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B</a:t>
            </a:r>
            <a:endParaRPr lang="hu-HU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6176513" y="379331"/>
            <a:ext cx="750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</a:t>
            </a:r>
          </a:p>
        </p:txBody>
      </p:sp>
      <p:sp>
        <p:nvSpPr>
          <p:cNvPr id="27" name="Szövegdoboz 26"/>
          <p:cNvSpPr txBox="1"/>
          <p:nvPr/>
        </p:nvSpPr>
        <p:spPr>
          <a:xfrm>
            <a:off x="9299275" y="2776210"/>
            <a:ext cx="750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</a:t>
            </a:r>
            <a:endParaRPr lang="hu-HU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6174356" y="2732074"/>
            <a:ext cx="750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22692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4" grpId="0"/>
      <p:bldP spid="15" grpId="0"/>
      <p:bldP spid="17" grpId="0"/>
      <p:bldP spid="18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415396" y="508958"/>
            <a:ext cx="22169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Olyan négyszög amelynek két </a:t>
            </a:r>
            <a:r>
              <a:rPr lang="hu-HU" dirty="0" err="1" smtClean="0"/>
              <a:t>két</a:t>
            </a:r>
            <a:r>
              <a:rPr lang="hu-HU" dirty="0" smtClean="0"/>
              <a:t> szemközti oldala egyenlő. Oldalait kisbetűvel jelöljük. Csúcsait pedig nagy betűvel jelöljük, két átlója felezi egymást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5529532" y="738316"/>
            <a:ext cx="4615132" cy="2078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5262113" y="1601759"/>
            <a:ext cx="69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7565366" y="368984"/>
            <a:ext cx="750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b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10144664" y="1601759"/>
            <a:ext cx="750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7565366" y="2817282"/>
            <a:ext cx="750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b</a:t>
            </a:r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5119777" y="3689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10123098" y="3689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B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5119777" y="2703587"/>
            <a:ext cx="638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10123098" y="2667077"/>
            <a:ext cx="750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</a:t>
            </a:r>
            <a:endParaRPr lang="hu-HU" dirty="0"/>
          </a:p>
        </p:txBody>
      </p:sp>
      <p:cxnSp>
        <p:nvCxnSpPr>
          <p:cNvPr id="22" name="Egyenes összekötő 21"/>
          <p:cNvCxnSpPr/>
          <p:nvPr/>
        </p:nvCxnSpPr>
        <p:spPr>
          <a:xfrm>
            <a:off x="5529532" y="738316"/>
            <a:ext cx="4615132" cy="2078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 flipH="1">
            <a:off x="5542472" y="738316"/>
            <a:ext cx="4602193" cy="2078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639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9" grpId="0"/>
      <p:bldP spid="10" grpId="0"/>
      <p:bldP spid="12" grpId="0"/>
      <p:bldP spid="13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865299" y="787627"/>
            <a:ext cx="2070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/>
              <a:t>A Teszt</a:t>
            </a:r>
            <a:endParaRPr lang="hu-HU" sz="44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3502325" y="2294626"/>
            <a:ext cx="1621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Nézzük mit tanultál: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502325" y="3646632"/>
            <a:ext cx="2501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Milyen betűvel jelöljük a téglalap oldalait</a:t>
            </a:r>
            <a:r>
              <a:rPr lang="hu-HU" sz="2400" dirty="0" smtClean="0">
                <a:latin typeface="Arial Rounded MT Bold" panose="020F0704030504030204" pitchFamily="34" charset="0"/>
              </a:rPr>
              <a:t>?</a:t>
            </a:r>
            <a:endParaRPr lang="hu-HU" sz="2400" dirty="0">
              <a:latin typeface="Arial Rounded MT Bold" panose="020F0704030504030204" pitchFamily="34" charset="0"/>
            </a:endParaRPr>
          </a:p>
        </p:txBody>
      </p:sp>
      <p:sp>
        <p:nvSpPr>
          <p:cNvPr id="6" name="Akciógomb: Egyéni 5">
            <a:hlinkClick r:id="rId2" action="ppaction://hlinksldjump" highlightClick="1"/>
          </p:cNvPr>
          <p:cNvSpPr/>
          <p:nvPr/>
        </p:nvSpPr>
        <p:spPr>
          <a:xfrm>
            <a:off x="7246190" y="3045925"/>
            <a:ext cx="2078965" cy="70656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/>
              <a:t>a., nagybetűvel</a:t>
            </a:r>
            <a:endParaRPr lang="hu-HU" dirty="0"/>
          </a:p>
        </p:txBody>
      </p:sp>
      <p:sp>
        <p:nvSpPr>
          <p:cNvPr id="7" name="Akciógomb: Egyéni 6">
            <a:hlinkClick r:id="rId2" action="ppaction://hlinksldjump" highlightClick="1"/>
          </p:cNvPr>
          <p:cNvSpPr/>
          <p:nvPr/>
        </p:nvSpPr>
        <p:spPr>
          <a:xfrm>
            <a:off x="7246189" y="3986204"/>
            <a:ext cx="2078965" cy="70656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/>
              <a:t>b., kisbetűvel</a:t>
            </a:r>
            <a:endParaRPr lang="hu-HU" dirty="0"/>
          </a:p>
        </p:txBody>
      </p:sp>
      <p:sp>
        <p:nvSpPr>
          <p:cNvPr id="8" name="Akciógomb: Egyéni 7">
            <a:hlinkClick r:id="rId2" action="ppaction://hlinksldjump" highlightClick="1"/>
          </p:cNvPr>
          <p:cNvSpPr/>
          <p:nvPr/>
        </p:nvSpPr>
        <p:spPr>
          <a:xfrm>
            <a:off x="7246188" y="4926483"/>
            <a:ext cx="2078965" cy="70656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/>
              <a:t>c., nem jelöljük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9371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321834" y="1345721"/>
            <a:ext cx="2501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/>
              <a:t>A Teszt 2</a:t>
            </a:r>
            <a:endParaRPr lang="hu-HU" sz="44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3114136" y="3122762"/>
            <a:ext cx="2449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Milyen betűvel jelöljük  a négyzet csúcsait</a:t>
            </a:r>
            <a:r>
              <a:rPr lang="hu-HU" dirty="0" smtClean="0">
                <a:latin typeface="Arial Rounded MT Bold" panose="020F0704030504030204" pitchFamily="34" charset="0"/>
              </a:rPr>
              <a:t>?</a:t>
            </a:r>
            <a:endParaRPr lang="hu-HU" dirty="0">
              <a:latin typeface="Arial Rounded MT Bold" panose="020F0704030504030204" pitchFamily="34" charset="0"/>
            </a:endParaRPr>
          </a:p>
        </p:txBody>
      </p:sp>
      <p:sp>
        <p:nvSpPr>
          <p:cNvPr id="4" name="Akciógomb: Egyéni 3">
            <a:hlinkClick r:id="rId2" action="ppaction://hlinksldjump" highlightClick="1"/>
          </p:cNvPr>
          <p:cNvSpPr/>
          <p:nvPr/>
        </p:nvSpPr>
        <p:spPr>
          <a:xfrm>
            <a:off x="6737230" y="2941608"/>
            <a:ext cx="2294627" cy="785003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a., nagy betűvel</a:t>
            </a:r>
            <a:endParaRPr lang="hu-HU" dirty="0"/>
          </a:p>
        </p:txBody>
      </p:sp>
      <p:sp>
        <p:nvSpPr>
          <p:cNvPr id="5" name="Akciógomb: Egyéni 4">
            <a:hlinkClick r:id="rId2" action="ppaction://hlinksldjump" highlightClick="1"/>
          </p:cNvPr>
          <p:cNvSpPr/>
          <p:nvPr/>
        </p:nvSpPr>
        <p:spPr>
          <a:xfrm>
            <a:off x="6728604" y="3933645"/>
            <a:ext cx="2303253" cy="8022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b., kis betűvel</a:t>
            </a:r>
            <a:endParaRPr lang="hu-HU" dirty="0"/>
          </a:p>
        </p:txBody>
      </p:sp>
      <p:sp>
        <p:nvSpPr>
          <p:cNvPr id="6" name="Akciógomb: Egyéni 5">
            <a:hlinkClick r:id="rId2" action="ppaction://hlinksldjump" highlightClick="1"/>
          </p:cNvPr>
          <p:cNvSpPr/>
          <p:nvPr/>
        </p:nvSpPr>
        <p:spPr>
          <a:xfrm>
            <a:off x="6728604" y="5020573"/>
            <a:ext cx="2294627" cy="802257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c., nem jelöljük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6183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345721" y="1095555"/>
            <a:ext cx="4149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Teszt 1 helyes válasz b.,</a:t>
            </a:r>
            <a:endParaRPr lang="hu-HU" sz="28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5788324" y="1095555"/>
            <a:ext cx="4632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Teszt 2 helyes válasz a.,</a:t>
            </a:r>
            <a:endParaRPr lang="hu-HU" sz="28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2216989" y="2743200"/>
            <a:ext cx="76947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dirty="0" smtClean="0"/>
              <a:t>Köszönöm hogy végig nézted remélem </a:t>
            </a:r>
            <a:r>
              <a:rPr lang="hu-HU" sz="4800" dirty="0" err="1" smtClean="0"/>
              <a:t>tetszet</a:t>
            </a:r>
            <a:r>
              <a:rPr lang="hu-HU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25017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</TotalTime>
  <Words>139</Words>
  <Application>Microsoft Office PowerPoint</Application>
  <PresentationFormat>Szélesvásznú</PresentationFormat>
  <Paragraphs>78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Century Gothic</vt:lpstr>
      <vt:lpstr>Wingdings 3</vt:lpstr>
      <vt:lpstr>Ion</vt:lpstr>
      <vt:lpstr>Matekmatikai oktató program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Matekmatikai oktató program</dc:title>
  <dc:creator>informatika</dc:creator>
  <cp:lastModifiedBy>informatika</cp:lastModifiedBy>
  <cp:revision>8</cp:revision>
  <dcterms:created xsi:type="dcterms:W3CDTF">2021-01-05T12:50:22Z</dcterms:created>
  <dcterms:modified xsi:type="dcterms:W3CDTF">2021-01-05T13:49:29Z</dcterms:modified>
</cp:coreProperties>
</file>