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sldIdLst>
    <p:sldId id="256" r:id="rId2"/>
    <p:sldId id="261" r:id="rId3"/>
    <p:sldId id="257" r:id="rId4"/>
    <p:sldId id="258" r:id="rId5"/>
    <p:sldId id="259" r:id="rId6"/>
    <p:sldId id="263" r:id="rId7"/>
    <p:sldId id="268" r:id="rId8"/>
    <p:sldId id="262" r:id="rId9"/>
    <p:sldId id="267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0328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684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049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6913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5657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4898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5509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170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516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158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798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052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969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503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2690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673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387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DAC1D6A-1CEF-4AE7-8159-0BBA0594C7CE}" type="datetimeFigureOut">
              <a:rPr lang="hu-HU" smtClean="0"/>
              <a:t>2021. 01. 19.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93D569-69E0-43F2-9050-54FD05599C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1294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9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Geometria</a:t>
            </a:r>
            <a:br>
              <a:rPr lang="hu-HU" dirty="0" smtClean="0"/>
            </a:br>
            <a:r>
              <a:rPr lang="hu-HU" dirty="0" smtClean="0"/>
              <a:t>téglalap, négyszög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Készítette: </a:t>
            </a:r>
            <a:r>
              <a:rPr lang="hu-HU" dirty="0" err="1" smtClean="0"/>
              <a:t>Jagodics</a:t>
            </a:r>
            <a:r>
              <a:rPr lang="hu-HU" dirty="0" smtClean="0"/>
              <a:t> </a:t>
            </a:r>
            <a:r>
              <a:rPr lang="hu-HU" dirty="0"/>
              <a:t>R</a:t>
            </a:r>
            <a:r>
              <a:rPr lang="hu-HU" dirty="0" smtClean="0"/>
              <a:t>ichárd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971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1644" y="1820487"/>
            <a:ext cx="157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Ügyes voltál!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941" y="1927962"/>
            <a:ext cx="3160079" cy="3002075"/>
          </a:xfrm>
          <a:prstGeom prst="rect">
            <a:avLst/>
          </a:prstGeom>
        </p:spPr>
      </p:pic>
      <p:sp>
        <p:nvSpPr>
          <p:cNvPr id="4" name="Akciógomb: Tovább vagy Következő 3">
            <a:hlinkClick r:id="rId3" action="ppaction://hlinksldjump" highlightClick="1"/>
          </p:cNvPr>
          <p:cNvSpPr/>
          <p:nvPr/>
        </p:nvSpPr>
        <p:spPr>
          <a:xfrm>
            <a:off x="9809018" y="5943600"/>
            <a:ext cx="1645920" cy="6816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tovább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36790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89462" y="872836"/>
            <a:ext cx="606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Köszönöm, hogy megnézted a prezentációt!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884" y="1929690"/>
            <a:ext cx="6360366" cy="405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5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504330" y="412377"/>
            <a:ext cx="2689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Főmenü</a:t>
            </a:r>
            <a:endParaRPr lang="hu-HU" sz="2800" dirty="0"/>
          </a:p>
        </p:txBody>
      </p:sp>
      <p:sp>
        <p:nvSpPr>
          <p:cNvPr id="3" name="Akciógomb: Egyéni 2">
            <a:hlinkClick r:id="rId2" action="ppaction://hlinksldjump" highlightClick="1"/>
          </p:cNvPr>
          <p:cNvSpPr/>
          <p:nvPr/>
        </p:nvSpPr>
        <p:spPr>
          <a:xfrm>
            <a:off x="5334001" y="1093694"/>
            <a:ext cx="1685364" cy="6813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Téglalap</a:t>
            </a:r>
            <a:endParaRPr lang="hu-HU" dirty="0"/>
          </a:p>
        </p:txBody>
      </p:sp>
      <p:sp>
        <p:nvSpPr>
          <p:cNvPr id="5" name="Akciógomb: Egyéni 4">
            <a:hlinkClick r:id="rId3" action="ppaction://hlinksldjump" highlightClick="1"/>
          </p:cNvPr>
          <p:cNvSpPr/>
          <p:nvPr/>
        </p:nvSpPr>
        <p:spPr>
          <a:xfrm>
            <a:off x="5334001" y="1933109"/>
            <a:ext cx="1685364" cy="6813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négyzet</a:t>
            </a:r>
            <a:endParaRPr lang="hu-HU" dirty="0"/>
          </a:p>
        </p:txBody>
      </p:sp>
      <p:sp>
        <p:nvSpPr>
          <p:cNvPr id="6" name="Akciógomb: Egyéni 5">
            <a:hlinkClick r:id="rId4" action="ppaction://hlinksldjump" highlightClick="1"/>
          </p:cNvPr>
          <p:cNvSpPr/>
          <p:nvPr/>
        </p:nvSpPr>
        <p:spPr>
          <a:xfrm>
            <a:off x="5334001" y="2772524"/>
            <a:ext cx="1685364" cy="6813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teszt1</a:t>
            </a:r>
            <a:endParaRPr lang="hu-HU" dirty="0"/>
          </a:p>
        </p:txBody>
      </p:sp>
      <p:sp>
        <p:nvSpPr>
          <p:cNvPr id="4" name="Akciógomb: Egyéni 3">
            <a:hlinkClick r:id="rId5" action="ppaction://hlinksldjump" highlightClick="1"/>
          </p:cNvPr>
          <p:cNvSpPr/>
          <p:nvPr/>
        </p:nvSpPr>
        <p:spPr>
          <a:xfrm>
            <a:off x="5334001" y="3611939"/>
            <a:ext cx="1685364" cy="6813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teszt2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13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79075" y="349135"/>
            <a:ext cx="362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Mi a  téglalap</a:t>
            </a:r>
            <a:endParaRPr lang="hu-HU" sz="2400" dirty="0"/>
          </a:p>
        </p:txBody>
      </p:sp>
      <p:cxnSp>
        <p:nvCxnSpPr>
          <p:cNvPr id="14" name="Egyenes összekötő 13"/>
          <p:cNvCxnSpPr/>
          <p:nvPr/>
        </p:nvCxnSpPr>
        <p:spPr>
          <a:xfrm flipV="1">
            <a:off x="3965172" y="2967644"/>
            <a:ext cx="2926078" cy="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3956058" y="2963488"/>
            <a:ext cx="9116" cy="1587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6891250" y="2967644"/>
            <a:ext cx="0" cy="157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3965171" y="4547061"/>
            <a:ext cx="2926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zövegdoboz 21"/>
          <p:cNvSpPr txBox="1"/>
          <p:nvPr/>
        </p:nvSpPr>
        <p:spPr>
          <a:xfrm>
            <a:off x="178610" y="3019484"/>
            <a:ext cx="3782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két átlója felezi egymást.</a:t>
            </a:r>
          </a:p>
        </p:txBody>
      </p:sp>
      <p:sp>
        <p:nvSpPr>
          <p:cNvPr id="34" name="Ív 33"/>
          <p:cNvSpPr/>
          <p:nvPr/>
        </p:nvSpPr>
        <p:spPr>
          <a:xfrm>
            <a:off x="3667990" y="4185458"/>
            <a:ext cx="627612" cy="723207"/>
          </a:xfrm>
          <a:prstGeom prst="arc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Ív 34"/>
          <p:cNvSpPr/>
          <p:nvPr/>
        </p:nvSpPr>
        <p:spPr>
          <a:xfrm rot="10258217">
            <a:off x="6521173" y="2553508"/>
            <a:ext cx="659598" cy="795390"/>
          </a:xfrm>
          <a:prstGeom prst="arc">
            <a:avLst>
              <a:gd name="adj1" fmla="val 16200000"/>
              <a:gd name="adj2" fmla="val 291398"/>
            </a:avLst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Ív 37"/>
          <p:cNvSpPr/>
          <p:nvPr/>
        </p:nvSpPr>
        <p:spPr>
          <a:xfrm rot="16358336">
            <a:off x="6456248" y="4160558"/>
            <a:ext cx="865536" cy="813356"/>
          </a:xfrm>
          <a:prstGeom prst="arc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Ív 38"/>
          <p:cNvSpPr/>
          <p:nvPr/>
        </p:nvSpPr>
        <p:spPr>
          <a:xfrm rot="5009469">
            <a:off x="3524707" y="2575308"/>
            <a:ext cx="828048" cy="876397"/>
          </a:xfrm>
          <a:prstGeom prst="arc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3" name="Egyenes összekötő 42"/>
          <p:cNvCxnSpPr/>
          <p:nvPr/>
        </p:nvCxnSpPr>
        <p:spPr>
          <a:xfrm flipV="1">
            <a:off x="4002427" y="2971800"/>
            <a:ext cx="2888822" cy="15583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flipH="1" flipV="1">
            <a:off x="3979967" y="2975956"/>
            <a:ext cx="2898676" cy="15690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Szövegdoboz 2"/>
          <p:cNvSpPr txBox="1"/>
          <p:nvPr/>
        </p:nvSpPr>
        <p:spPr>
          <a:xfrm>
            <a:off x="5245331" y="2464909"/>
            <a:ext cx="68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265642" y="4723997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b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508948" y="3541235"/>
            <a:ext cx="523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7031527" y="3541236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3600943" y="2692601"/>
            <a:ext cx="606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6928507" y="4547060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B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3581881" y="4499839"/>
            <a:ext cx="593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6932777" y="2649575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20" name="Téglalap 19"/>
          <p:cNvSpPr/>
          <p:nvPr/>
        </p:nvSpPr>
        <p:spPr>
          <a:xfrm>
            <a:off x="130233" y="168113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/>
              <a:t>A téglalap olyan négyszög melynek két szemközti oldala egyenlők</a:t>
            </a:r>
          </a:p>
        </p:txBody>
      </p:sp>
      <p:sp>
        <p:nvSpPr>
          <p:cNvPr id="26" name="Téglalap 25"/>
          <p:cNvSpPr/>
          <p:nvPr/>
        </p:nvSpPr>
        <p:spPr>
          <a:xfrm>
            <a:off x="140321" y="2380352"/>
            <a:ext cx="2276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és szögei derék szögek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83114" y="3587402"/>
            <a:ext cx="226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Oldalait kisbetűvel jelöljük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149639" y="4408560"/>
            <a:ext cx="1846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Csúcsait pedig nagybetűvel</a:t>
            </a:r>
            <a:endParaRPr lang="hu-HU" dirty="0"/>
          </a:p>
        </p:txBody>
      </p:sp>
      <p:sp>
        <p:nvSpPr>
          <p:cNvPr id="13" name="Téglalap 12"/>
          <p:cNvSpPr/>
          <p:nvPr/>
        </p:nvSpPr>
        <p:spPr>
          <a:xfrm>
            <a:off x="229221" y="5928409"/>
            <a:ext cx="4849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https://www.youtube.com/watch?v=TYu2t1FUtus</a:t>
            </a:r>
          </a:p>
        </p:txBody>
      </p:sp>
      <p:sp>
        <p:nvSpPr>
          <p:cNvPr id="15" name="Akciógomb: Egyéni 14">
            <a:hlinkClick r:id="rId2" action="ppaction://hlinksldjump" highlightClick="1"/>
          </p:cNvPr>
          <p:cNvSpPr/>
          <p:nvPr/>
        </p:nvSpPr>
        <p:spPr>
          <a:xfrm>
            <a:off x="8994132" y="5731407"/>
            <a:ext cx="1562943" cy="76333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 a </a:t>
            </a:r>
            <a:r>
              <a:rPr lang="hu-HU" dirty="0" err="1" smtClean="0"/>
              <a:t>főmenübe</a:t>
            </a:r>
            <a:endParaRPr lang="hu-HU" dirty="0"/>
          </a:p>
        </p:txBody>
      </p:sp>
      <p:sp>
        <p:nvSpPr>
          <p:cNvPr id="18" name="Akciógomb: Tovább vagy Következő 17">
            <a:hlinkClick r:id="rId3" action="ppaction://hlinksldjump" highlightClick="1"/>
          </p:cNvPr>
          <p:cNvSpPr/>
          <p:nvPr/>
        </p:nvSpPr>
        <p:spPr>
          <a:xfrm>
            <a:off x="10702285" y="5731407"/>
            <a:ext cx="839819" cy="7633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tovább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290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8" grpId="0" animBg="1"/>
      <p:bldP spid="39" grpId="0" animBg="1"/>
      <p:bldP spid="4" grpId="0"/>
      <p:bldP spid="6" grpId="0"/>
      <p:bldP spid="7" grpId="0"/>
      <p:bldP spid="8" grpId="0"/>
      <p:bldP spid="9" grpId="0"/>
      <p:bldP spid="10" grpId="0"/>
      <p:bldP spid="11" grpId="0"/>
      <p:bldP spid="20" grpId="0"/>
      <p:bldP spid="26" grpId="0"/>
      <p:bldP spid="5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87389" y="556952"/>
            <a:ext cx="2443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Mi a négyzet</a:t>
            </a:r>
            <a:endParaRPr lang="hu-HU" sz="2400" dirty="0"/>
          </a:p>
        </p:txBody>
      </p:sp>
      <p:cxnSp>
        <p:nvCxnSpPr>
          <p:cNvPr id="4" name="Egyenes összekötő 3"/>
          <p:cNvCxnSpPr/>
          <p:nvPr/>
        </p:nvCxnSpPr>
        <p:spPr>
          <a:xfrm flipV="1">
            <a:off x="3175462" y="3429000"/>
            <a:ext cx="8313" cy="1201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H="1">
            <a:off x="3175462" y="4630189"/>
            <a:ext cx="127415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V="1">
            <a:off x="4449618" y="3428999"/>
            <a:ext cx="8313" cy="1201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H="1">
            <a:off x="3192088" y="3429000"/>
            <a:ext cx="12658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zövegdoboz 2"/>
          <p:cNvSpPr txBox="1"/>
          <p:nvPr/>
        </p:nvSpPr>
        <p:spPr>
          <a:xfrm>
            <a:off x="399010" y="1649508"/>
            <a:ext cx="354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Minden oldala egyenlő</a:t>
            </a:r>
            <a:endParaRPr lang="hu-HU" dirty="0"/>
          </a:p>
        </p:txBody>
      </p:sp>
      <p:sp>
        <p:nvSpPr>
          <p:cNvPr id="10" name="Ív 9"/>
          <p:cNvSpPr/>
          <p:nvPr/>
        </p:nvSpPr>
        <p:spPr>
          <a:xfrm>
            <a:off x="2918698" y="4299650"/>
            <a:ext cx="513528" cy="609600"/>
          </a:xfrm>
          <a:prstGeom prst="arc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Ív 10"/>
          <p:cNvSpPr/>
          <p:nvPr/>
        </p:nvSpPr>
        <p:spPr>
          <a:xfrm rot="14900037">
            <a:off x="4274588" y="4223672"/>
            <a:ext cx="513528" cy="609600"/>
          </a:xfrm>
          <a:prstGeom prst="arc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Ív 11"/>
          <p:cNvSpPr/>
          <p:nvPr/>
        </p:nvSpPr>
        <p:spPr>
          <a:xfrm rot="4348958">
            <a:off x="2858636" y="3222925"/>
            <a:ext cx="513528" cy="609600"/>
          </a:xfrm>
          <a:prstGeom prst="arc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Ív 12"/>
          <p:cNvSpPr/>
          <p:nvPr/>
        </p:nvSpPr>
        <p:spPr>
          <a:xfrm rot="10800000">
            <a:off x="4201167" y="3145801"/>
            <a:ext cx="513528" cy="609600"/>
          </a:xfrm>
          <a:prstGeom prst="arc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404179" y="1981747"/>
            <a:ext cx="255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Minden szögé derékszög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99010" y="2899139"/>
            <a:ext cx="3089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Csúcsait nagybetűkkel jelöljük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399010" y="2305943"/>
            <a:ext cx="370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Átloi merőlegesen felezik egymást</a:t>
            </a:r>
            <a:endParaRPr lang="hu-HU" dirty="0"/>
          </a:p>
        </p:txBody>
      </p:sp>
      <p:cxnSp>
        <p:nvCxnSpPr>
          <p:cNvPr id="18" name="Egyenes összekötő 17"/>
          <p:cNvCxnSpPr/>
          <p:nvPr/>
        </p:nvCxnSpPr>
        <p:spPr>
          <a:xfrm flipV="1">
            <a:off x="3175462" y="3448111"/>
            <a:ext cx="1257120" cy="11699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H="1" flipV="1">
            <a:off x="3204057" y="3450601"/>
            <a:ext cx="1237249" cy="11795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Szövegdoboz 29"/>
          <p:cNvSpPr txBox="1"/>
          <p:nvPr/>
        </p:nvSpPr>
        <p:spPr>
          <a:xfrm>
            <a:off x="4440895" y="3133664"/>
            <a:ext cx="367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4387179" y="4570240"/>
            <a:ext cx="367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2890631" y="3133664"/>
            <a:ext cx="367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2931623" y="4570240"/>
            <a:ext cx="367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391818" y="2607153"/>
            <a:ext cx="2935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Oldalait kis betűkkel jelöljük</a:t>
            </a:r>
            <a:endParaRPr lang="hu-HU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4488558" y="3784021"/>
            <a:ext cx="74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37" name="Szövegdoboz 36"/>
          <p:cNvSpPr txBox="1"/>
          <p:nvPr/>
        </p:nvSpPr>
        <p:spPr>
          <a:xfrm>
            <a:off x="3674920" y="4585055"/>
            <a:ext cx="74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38" name="Szövegdoboz 37"/>
          <p:cNvSpPr txBox="1"/>
          <p:nvPr/>
        </p:nvSpPr>
        <p:spPr>
          <a:xfrm>
            <a:off x="2894767" y="3810406"/>
            <a:ext cx="74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39" name="Szövegdoboz 38"/>
          <p:cNvSpPr txBox="1"/>
          <p:nvPr/>
        </p:nvSpPr>
        <p:spPr>
          <a:xfrm>
            <a:off x="3652364" y="3021324"/>
            <a:ext cx="74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497378" y="5752506"/>
            <a:ext cx="5598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https://www.youtube.com/watch?v=TYu2t1FUtus</a:t>
            </a:r>
          </a:p>
        </p:txBody>
      </p:sp>
      <p:sp>
        <p:nvSpPr>
          <p:cNvPr id="29" name="Akciógomb: Egyéni 28">
            <a:hlinkClick r:id="rId2" action="ppaction://hlinksldjump" highlightClick="1"/>
          </p:cNvPr>
          <p:cNvSpPr/>
          <p:nvPr/>
        </p:nvSpPr>
        <p:spPr>
          <a:xfrm>
            <a:off x="8994132" y="5731407"/>
            <a:ext cx="1562943" cy="76333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 a </a:t>
            </a:r>
            <a:r>
              <a:rPr lang="hu-HU" dirty="0" err="1" smtClean="0"/>
              <a:t>főmenübe</a:t>
            </a:r>
            <a:endParaRPr lang="hu-HU" dirty="0"/>
          </a:p>
        </p:txBody>
      </p:sp>
      <p:sp>
        <p:nvSpPr>
          <p:cNvPr id="31" name="Akciógomb: Tovább vagy Következő 30">
            <a:hlinkClick r:id="rId3" action="ppaction://hlinksldjump" highlightClick="1"/>
          </p:cNvPr>
          <p:cNvSpPr/>
          <p:nvPr/>
        </p:nvSpPr>
        <p:spPr>
          <a:xfrm>
            <a:off x="10864495" y="5740170"/>
            <a:ext cx="1098564" cy="7633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tovább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575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37412" y="457199"/>
            <a:ext cx="1640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Teszt 1</a:t>
            </a:r>
            <a:endParaRPr lang="hu-HU" sz="24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280322" y="1753008"/>
            <a:ext cx="3391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négyzetnek 4 derékszöge van?</a:t>
            </a:r>
            <a:endParaRPr lang="hu-HU" dirty="0"/>
          </a:p>
        </p:txBody>
      </p:sp>
      <p:sp>
        <p:nvSpPr>
          <p:cNvPr id="7" name="Akciógomb: Egyéni 6">
            <a:hlinkClick r:id="rId2" action="ppaction://hlinksldjump" highlightClick="1"/>
          </p:cNvPr>
          <p:cNvSpPr/>
          <p:nvPr/>
        </p:nvSpPr>
        <p:spPr>
          <a:xfrm>
            <a:off x="1280322" y="2310939"/>
            <a:ext cx="1113905" cy="9642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nem</a:t>
            </a:r>
            <a:endParaRPr lang="hu-HU" dirty="0"/>
          </a:p>
        </p:txBody>
      </p:sp>
      <p:sp>
        <p:nvSpPr>
          <p:cNvPr id="8" name="Akciógomb: Egyéni 7">
            <a:hlinkClick r:id="rId3" action="ppaction://hlinksldjump" highlightClick="1"/>
          </p:cNvPr>
          <p:cNvSpPr/>
          <p:nvPr/>
        </p:nvSpPr>
        <p:spPr>
          <a:xfrm>
            <a:off x="2493981" y="2310939"/>
            <a:ext cx="1113905" cy="9642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igen</a:t>
            </a:r>
            <a:endParaRPr lang="hu-HU" dirty="0"/>
          </a:p>
        </p:txBody>
      </p:sp>
      <p:sp>
        <p:nvSpPr>
          <p:cNvPr id="6" name="Akciógomb: Egyéni 5">
            <a:hlinkClick r:id="rId4" action="ppaction://hlinksldjump" highlightClick="1"/>
          </p:cNvPr>
          <p:cNvSpPr/>
          <p:nvPr/>
        </p:nvSpPr>
        <p:spPr>
          <a:xfrm>
            <a:off x="9509521" y="5739719"/>
            <a:ext cx="1562943" cy="76333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 a </a:t>
            </a:r>
            <a:r>
              <a:rPr lang="hu-HU" dirty="0" err="1" smtClean="0"/>
              <a:t>főmenübe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21112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561215" y="315884"/>
            <a:ext cx="2618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Teszt 2</a:t>
            </a:r>
            <a:endParaRPr lang="hu-HU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856211" y="2427316"/>
            <a:ext cx="2443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téglalap szem közti oldalai </a:t>
            </a:r>
            <a:r>
              <a:rPr lang="hu-HU" dirty="0" err="1" smtClean="0"/>
              <a:t>egyenlőek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4" name="Akciógomb: Egyéni 3">
            <a:hlinkClick r:id="rId2" action="ppaction://hlinksldjump" highlightClick="1"/>
          </p:cNvPr>
          <p:cNvSpPr/>
          <p:nvPr/>
        </p:nvSpPr>
        <p:spPr>
          <a:xfrm>
            <a:off x="2202872" y="3167150"/>
            <a:ext cx="1205345" cy="73152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Nem</a:t>
            </a:r>
          </a:p>
        </p:txBody>
      </p:sp>
      <p:sp>
        <p:nvSpPr>
          <p:cNvPr id="5" name="Akciógomb: Egyéni 4">
            <a:hlinkClick r:id="rId3" action="ppaction://hlinksldjump" highlightClick="1"/>
          </p:cNvPr>
          <p:cNvSpPr/>
          <p:nvPr/>
        </p:nvSpPr>
        <p:spPr>
          <a:xfrm>
            <a:off x="856211" y="3167150"/>
            <a:ext cx="1205345" cy="73152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igen</a:t>
            </a:r>
            <a:endParaRPr lang="hu-HU" dirty="0"/>
          </a:p>
        </p:txBody>
      </p:sp>
      <p:sp>
        <p:nvSpPr>
          <p:cNvPr id="6" name="Akciógomb: Egyéni 5">
            <a:hlinkClick r:id="rId4" action="ppaction://hlinksldjump" highlightClick="1"/>
          </p:cNvPr>
          <p:cNvSpPr/>
          <p:nvPr/>
        </p:nvSpPr>
        <p:spPr>
          <a:xfrm>
            <a:off x="8994132" y="5731407"/>
            <a:ext cx="1562943" cy="76333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 a </a:t>
            </a:r>
            <a:r>
              <a:rPr lang="hu-HU" dirty="0" err="1" smtClean="0"/>
              <a:t>főmenübe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40379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14894" y="1346662"/>
            <a:ext cx="2128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Próbáld újra!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25" y="1715994"/>
            <a:ext cx="5228704" cy="5079076"/>
          </a:xfrm>
          <a:prstGeom prst="rect">
            <a:avLst/>
          </a:prstGeom>
        </p:spPr>
      </p:pic>
      <p:sp>
        <p:nvSpPr>
          <p:cNvPr id="4" name="Akciógomb: Vissza vagy Előző 3">
            <a:hlinkClick r:id="rId3" action="ppaction://hlinksldjump" highlightClick="1"/>
          </p:cNvPr>
          <p:cNvSpPr/>
          <p:nvPr/>
        </p:nvSpPr>
        <p:spPr>
          <a:xfrm>
            <a:off x="10463415" y="5978006"/>
            <a:ext cx="1249218" cy="65993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44454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1644" y="1820487"/>
            <a:ext cx="157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Ügyes voltál!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442" y="2126434"/>
            <a:ext cx="3160079" cy="3002075"/>
          </a:xfrm>
          <a:prstGeom prst="rect">
            <a:avLst/>
          </a:prstGeom>
        </p:spPr>
      </p:pic>
      <p:sp>
        <p:nvSpPr>
          <p:cNvPr id="7" name="Akciógomb: Tovább vagy Következő 6">
            <a:hlinkClick r:id="rId3" action="ppaction://hlinksldjump" highlightClick="1"/>
          </p:cNvPr>
          <p:cNvSpPr/>
          <p:nvPr/>
        </p:nvSpPr>
        <p:spPr>
          <a:xfrm>
            <a:off x="9833957" y="5810597"/>
            <a:ext cx="1787236" cy="6816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tovább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25668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74971" y="908458"/>
            <a:ext cx="1399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Próbáld újra!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663" y="1350234"/>
            <a:ext cx="5228704" cy="5079076"/>
          </a:xfrm>
          <a:prstGeom prst="rect">
            <a:avLst/>
          </a:prstGeom>
        </p:spPr>
      </p:pic>
      <p:sp>
        <p:nvSpPr>
          <p:cNvPr id="4" name="Akciógomb: Vissza vagy Előző 3">
            <a:hlinkClick r:id="rId3" action="ppaction://hlinksldjump" highlightClick="1"/>
          </p:cNvPr>
          <p:cNvSpPr/>
          <p:nvPr/>
        </p:nvSpPr>
        <p:spPr>
          <a:xfrm>
            <a:off x="10016836" y="5827222"/>
            <a:ext cx="1130531" cy="60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37353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gi">
  <a:themeElements>
    <a:clrScheme name="Égi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Égi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Ég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TM03457452[[fn=Égi]]</Template>
  <TotalTime>303</TotalTime>
  <Words>141</Words>
  <Application>Microsoft Office PowerPoint</Application>
  <PresentationFormat>Szélesvásznú</PresentationFormat>
  <Paragraphs>60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Égi</vt:lpstr>
      <vt:lpstr>Geometria téglalap, négyszög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téglalap, négyszög</dc:title>
  <dc:creator>informatika</dc:creator>
  <cp:lastModifiedBy>informatika</cp:lastModifiedBy>
  <cp:revision>30</cp:revision>
  <dcterms:created xsi:type="dcterms:W3CDTF">2021-01-05T12:47:23Z</dcterms:created>
  <dcterms:modified xsi:type="dcterms:W3CDTF">2021-01-19T13:53:03Z</dcterms:modified>
</cp:coreProperties>
</file>